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67" r:id="rId3"/>
    <p:sldId id="271" r:id="rId4"/>
    <p:sldId id="269" r:id="rId5"/>
    <p:sldId id="272" r:id="rId6"/>
    <p:sldId id="270" r:id="rId7"/>
    <p:sldId id="276" r:id="rId8"/>
    <p:sldId id="281" r:id="rId9"/>
    <p:sldId id="278" r:id="rId10"/>
    <p:sldId id="273" r:id="rId11"/>
    <p:sldId id="282" r:id="rId12"/>
    <p:sldId id="285" r:id="rId13"/>
    <p:sldId id="274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6325E52-64C8-4D47-9AAC-ED1788E26E9F}">
          <p14:sldIdLst>
            <p14:sldId id="267"/>
            <p14:sldId id="271"/>
          </p14:sldIdLst>
        </p14:section>
        <p14:section name="Hw to play" id="{D784BF4C-348F-4C0F-B0D4-0F7A0C3DCC9D}">
          <p14:sldIdLst>
            <p14:sldId id="269"/>
            <p14:sldId id="272"/>
            <p14:sldId id="270"/>
            <p14:sldId id="276"/>
            <p14:sldId id="281"/>
            <p14:sldId id="278"/>
            <p14:sldId id="273"/>
            <p14:sldId id="282"/>
            <p14:sldId id="285"/>
            <p14:sldId id="274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8D65"/>
    <a:srgbClr val="AA8D66"/>
    <a:srgbClr val="80A59B"/>
    <a:srgbClr val="53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326" autoAdjust="0"/>
    <p:restoredTop sz="92253" autoAdjust="0"/>
  </p:normalViewPr>
  <p:slideViewPr>
    <p:cSldViewPr snapToGrid="0">
      <p:cViewPr varScale="1">
        <p:scale>
          <a:sx n="83" d="100"/>
          <a:sy n="83" d="100"/>
        </p:scale>
        <p:origin x="77" y="101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0FDE8-3B80-4AAC-92F2-E3D0667D4E72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79F74-2001-4B21-B06E-FA23C7F2D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2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gif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25FBA-1311-468D-8115-8778B0F7BEEC}" type="datetimeFigureOut">
              <a:rPr lang="en-US" smtClean="0"/>
              <a:t>6/8/2017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67C00-F679-4C51-9894-9E2214E5C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915924" y="0"/>
            <a:ext cx="71780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 anchor="b"/>
          <a:lstStyle>
            <a:lvl1pPr algn="l">
              <a:lnSpc>
                <a:spcPct val="80000"/>
              </a:lnSpc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389C-FACC-452B-B4C1-3BD186F45CB8}" type="datetime1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0512" y="419099"/>
            <a:ext cx="2086087" cy="57531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419099"/>
            <a:ext cx="7277100" cy="57531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E844-3C76-42C8-BBA9-088C96A067BA}" type="datetime1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4594C-40D9-4922-A63A-E4D7E3C24D49}" type="datetime1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-1" y="1676400"/>
            <a:ext cx="931368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 anchor="b"/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D855-A872-4272-B880-39A488A710E7}" type="datetime1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CA8F-D5ED-4B90-A100-0BDC54A645DF}" type="datetime1">
              <a:rPr lang="en-US" smtClean="0"/>
              <a:t>6/8/2017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CD98-8566-471F-B6F9-93E04967ED47}" type="datetime1">
              <a:rPr lang="en-US" smtClean="0"/>
              <a:t>6/8/2017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35E6A-2086-4CB2-B79F-96593439A0AC}" type="datetime1">
              <a:rPr lang="en-US" smtClean="0"/>
              <a:t>6/8/2017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4020" y="688489"/>
            <a:ext cx="6080760" cy="548371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78B26-E0E7-401D-95E5-683ED06BF9AD}" type="datetime1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8EC7-2C19-4F74-B285-CE160F4A579A}" type="datetime1">
              <a:rPr lang="en-US" smtClean="0"/>
              <a:t>6/8/2017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hidden">
          <a:xfrm>
            <a:off x="0" y="5980361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 bwMode="hidden">
          <a:xfrm>
            <a:off x="1524" y="214604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 bwMode="hidden">
          <a:xfrm>
            <a:off x="1524" y="214604"/>
            <a:ext cx="12188952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5000"/>
            <a:ext cx="96012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9166" y="6484777"/>
            <a:ext cx="1335054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D4020-EAAB-4E36-8532-04C08CBCE9E1}" type="datetime1">
              <a:rPr lang="en-US" smtClean="0"/>
              <a:t>6/8/2017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4777"/>
            <a:ext cx="412376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484777"/>
            <a:ext cx="685800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SzPct val="9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6244" y="4864100"/>
            <a:ext cx="6629400" cy="10287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Charles </a:t>
            </a:r>
            <a:r>
              <a:rPr lang="en-US" dirty="0" err="1"/>
              <a:t>Steelberg</a:t>
            </a:r>
            <a:endParaRPr lang="en-US" dirty="0"/>
          </a:p>
          <a:p>
            <a:r>
              <a:rPr lang="en-US" dirty="0"/>
              <a:t>	Morgan Petrie</a:t>
            </a:r>
          </a:p>
          <a:p>
            <a:r>
              <a:rPr lang="en-US" dirty="0"/>
              <a:t>		Afeefah Manzoor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62800" y="0"/>
            <a:ext cx="9017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286500" y="787400"/>
            <a:ext cx="8763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97500" y="1612900"/>
            <a:ext cx="8890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397500" y="0"/>
            <a:ext cx="8890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57700" y="787400"/>
            <a:ext cx="9398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162800" y="1612900"/>
            <a:ext cx="9017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43300" y="0"/>
            <a:ext cx="9144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543300" y="1612900"/>
            <a:ext cx="9144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628900" y="787400"/>
            <a:ext cx="9144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651000" y="0"/>
            <a:ext cx="9779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36244" y="787400"/>
            <a:ext cx="714756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651000" y="1612900"/>
            <a:ext cx="9779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36244" y="2400300"/>
            <a:ext cx="752856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628900" y="2400300"/>
            <a:ext cx="939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457700" y="2387600"/>
            <a:ext cx="9398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86500" y="2400300"/>
            <a:ext cx="8763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162800" y="3175000"/>
            <a:ext cx="901700" cy="81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397500" y="3175000"/>
            <a:ext cx="889000" cy="81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286500" y="4000500"/>
            <a:ext cx="8763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62800" y="4775200"/>
            <a:ext cx="901700" cy="711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97500" y="4775200"/>
            <a:ext cx="889000" cy="711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787900" y="3987800"/>
            <a:ext cx="609600" cy="78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568700" y="3175000"/>
            <a:ext cx="889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651000" y="3175000"/>
            <a:ext cx="9779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286500" y="5486400"/>
            <a:ext cx="876300" cy="40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907796" y="3841168"/>
            <a:ext cx="4489704" cy="9340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Checkers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79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6002" y="-162046"/>
            <a:ext cx="9601200" cy="1257300"/>
          </a:xfrm>
        </p:spPr>
        <p:txBody>
          <a:bodyPr/>
          <a:lstStyle/>
          <a:p>
            <a:r>
              <a:rPr lang="en-US" dirty="0"/>
              <a:t>Special Features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8000" y="1505528"/>
            <a:ext cx="87863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The background changes color depending on whose turn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It’s hard to add “Special Features” to Checkers. Don’t judge me.</a:t>
            </a:r>
          </a:p>
        </p:txBody>
      </p:sp>
    </p:spTree>
    <p:extLst>
      <p:ext uri="{BB962C8B-B14F-4D97-AF65-F5344CB8AC3E}">
        <p14:creationId xmlns:p14="http://schemas.microsoft.com/office/powerpoint/2010/main" val="33849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278353" y="401049"/>
            <a:ext cx="6901133" cy="5865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7327" y="861557"/>
            <a:ext cx="1616364" cy="664016"/>
          </a:xfrm>
        </p:spPr>
        <p:txBody>
          <a:bodyPr/>
          <a:lstStyle/>
          <a:p>
            <a:r>
              <a:rPr lang="en-US" dirty="0"/>
              <a:t>Bugs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9905" y="1658505"/>
            <a:ext cx="2616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Piece selection</a:t>
            </a:r>
            <a:r>
              <a:rPr lang="en-US" sz="24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31" t="6061" r="57878" b="20000"/>
          <a:stretch/>
        </p:blipFill>
        <p:spPr>
          <a:xfrm>
            <a:off x="292617" y="554871"/>
            <a:ext cx="2521527" cy="25215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05" y="3952853"/>
            <a:ext cx="548637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An old game Charles made last year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Mainly used to remember how to use 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bufferedGraphics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mouseEvent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paint()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90239" y="2704945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Second-Party Code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66327" y="614246"/>
            <a:ext cx="589456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 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mouseClicked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MouseEvent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me)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if(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gameJustStarted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checkAllSpawns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gameJustStarted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=false;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}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78353" y="3244967"/>
            <a:ext cx="711245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bufferGraphics.clearRect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(0, 0,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dim.width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dim.width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bufferGraphics.setColor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Color.white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bufferGraphics.fillRect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0, 600, 600);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for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&lt;= 496;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+ 80)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for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k = 0; k &lt;= 496; k = k + 80)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bufferGraphics.setColor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Color.black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bufferGraphics.fillRect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+ 2, k + 2, 80, 80);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k = k + 24;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+ 24;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}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0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7415" y="-321680"/>
            <a:ext cx="9601200" cy="12573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0507" y="1000535"/>
            <a:ext cx="543388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Difficulty Programming:</a:t>
            </a:r>
          </a:p>
          <a:p>
            <a:pPr lvl="1"/>
            <a:r>
              <a:rPr lang="en-US" sz="2800" dirty="0"/>
              <a:t>	</a:t>
            </a:r>
            <a:r>
              <a:rPr lang="en-US" sz="2400" dirty="0"/>
              <a:t>The idea overall wasn’t hard 	but getting the moving 	correct was tedious.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70507" y="2758221"/>
            <a:ext cx="54338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Our Evaluation: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400" dirty="0"/>
              <a:t>Charles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This was a good learning experience, but I wouldn’t do it again.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400" dirty="0"/>
              <a:t>Afeefah</a:t>
            </a:r>
          </a:p>
          <a:p>
            <a:pPr marL="1371600" lvl="2" indent="-457200">
              <a:buFont typeface="Wingdings" panose="05000000000000000000" pitchFamily="2" charset="2"/>
              <a:buChar char="v"/>
            </a:pPr>
            <a:r>
              <a:rPr lang="en-US" sz="2400" dirty="0"/>
              <a:t>Ditto</a:t>
            </a:r>
          </a:p>
        </p:txBody>
      </p:sp>
      <p:sp>
        <p:nvSpPr>
          <p:cNvPr id="5" name="Rectangle 4"/>
          <p:cNvSpPr/>
          <p:nvPr/>
        </p:nvSpPr>
        <p:spPr>
          <a:xfrm>
            <a:off x="5804389" y="1000535"/>
            <a:ext cx="6096000" cy="169277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“Fun” Level: </a:t>
            </a:r>
          </a:p>
          <a:p>
            <a:r>
              <a:rPr lang="en-US" sz="2800" dirty="0"/>
              <a:t>	</a:t>
            </a:r>
            <a:r>
              <a:rPr lang="en-US" sz="2400" dirty="0"/>
              <a:t>This wasn’t that fun to make. You 	couldn’t make “Special Features” 	because it would just ruin the game.</a:t>
            </a:r>
          </a:p>
        </p:txBody>
      </p:sp>
      <p:sp>
        <p:nvSpPr>
          <p:cNvPr id="6" name="Rectangle 5"/>
          <p:cNvSpPr/>
          <p:nvPr/>
        </p:nvSpPr>
        <p:spPr>
          <a:xfrm>
            <a:off x="5804389" y="2693306"/>
            <a:ext cx="6096000" cy="39087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What we learned: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dirty="0"/>
              <a:t>Charles: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/>
              <a:t>I learned the good and the bad things about working in teams.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dirty="0"/>
              <a:t>Afeefah: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/>
              <a:t>How </a:t>
            </a:r>
            <a:r>
              <a:rPr lang="en-US" sz="2400" dirty="0" err="1"/>
              <a:t>BufferedGraphics</a:t>
            </a:r>
            <a:r>
              <a:rPr lang="en-US" sz="2400" dirty="0"/>
              <a:t> &amp; </a:t>
            </a:r>
            <a:r>
              <a:rPr lang="en-US" sz="2400" dirty="0" err="1"/>
              <a:t>mouseListener</a:t>
            </a:r>
            <a:r>
              <a:rPr lang="en-US" sz="2400" dirty="0"/>
              <a:t> worked.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/>
              <a:t>Making a nice looking game is harder than it sounds like.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2705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76040" y="2546431"/>
            <a:ext cx="719459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202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228" y="-321680"/>
            <a:ext cx="9601200" cy="1257300"/>
          </a:xfrm>
        </p:spPr>
        <p:txBody>
          <a:bodyPr/>
          <a:lstStyle/>
          <a:p>
            <a:pPr algn="ctr"/>
            <a:r>
              <a:rPr lang="en-US" dirty="0"/>
              <a:t>How To Play</a:t>
            </a:r>
          </a:p>
        </p:txBody>
      </p:sp>
      <p:pic>
        <p:nvPicPr>
          <p:cNvPr id="4" name="Picture 3" descr="Animacije - photoshop tutorijali × - Blog.h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7" y="1167702"/>
            <a:ext cx="4787900" cy="47879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rot="16200000">
            <a:off x="4260671" y="2446663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rot="16200000">
            <a:off x="1252763" y="4272227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 rot="16200000">
            <a:off x="643047" y="4868762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 rot="16200000">
            <a:off x="1228377" y="5475057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 rot="16200000">
            <a:off x="1845623" y="4868762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 rot="16200000">
            <a:off x="2443395" y="4272227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 rot="16200000">
            <a:off x="3030897" y="4860019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 rot="16200000">
            <a:off x="3615037" y="4245044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 rot="16200000">
            <a:off x="2429757" y="5475056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 rot="16200000">
            <a:off x="3629906" y="5475057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 rot="16200000">
            <a:off x="4830055" y="5475058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 rot="16200000">
            <a:off x="4850686" y="4236312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 rot="16200000">
            <a:off x="4242787" y="4860019"/>
            <a:ext cx="438150" cy="4191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 rot="16200000">
            <a:off x="4871667" y="1858920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3040405" y="2447556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3051878" y="1264110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3620306" y="1842879"/>
            <a:ext cx="427613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 rot="16200000">
            <a:off x="4236186" y="1237447"/>
            <a:ext cx="425924" cy="4680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1829631" y="1247065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650795" y="1264110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2449508" y="1843724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16200000">
            <a:off x="1851827" y="2446664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 rot="16200000">
            <a:off x="1234490" y="1825888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 rot="16200000">
            <a:off x="664028" y="2446664"/>
            <a:ext cx="425924" cy="4488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363687" y="1853492"/>
            <a:ext cx="76122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sz="3600" dirty="0"/>
              <a:t> Closest to the top goes first</a:t>
            </a:r>
          </a:p>
          <a:p>
            <a:pPr marL="285750" indent="-285750">
              <a:buBlip>
                <a:blip r:embed="rId3"/>
              </a:buBlip>
            </a:pPr>
            <a:r>
              <a:rPr lang="en-US" sz="3600" dirty="0"/>
              <a:t> Select Piece</a:t>
            </a:r>
          </a:p>
          <a:p>
            <a:pPr marL="285750" indent="-285750">
              <a:buBlip>
                <a:blip r:embed="rId3"/>
              </a:buBlip>
            </a:pPr>
            <a:r>
              <a:rPr lang="en-US" sz="3600" dirty="0"/>
              <a:t> Move and/or Jump people</a:t>
            </a:r>
          </a:p>
          <a:p>
            <a:pPr marL="285750" indent="-285750">
              <a:buBlip>
                <a:blip r:embed="rId3"/>
              </a:buBlip>
            </a:pPr>
            <a:r>
              <a:rPr lang="en-US" sz="3600" dirty="0"/>
              <a:t> Become King</a:t>
            </a:r>
          </a:p>
          <a:p>
            <a:pPr marL="285750" indent="-285750">
              <a:buBlip>
                <a:blip r:embed="rId3"/>
              </a:buBlip>
            </a:pPr>
            <a:r>
              <a:rPr lang="en-US" sz="3600" dirty="0"/>
              <a:t> Be the last to survive</a:t>
            </a:r>
          </a:p>
        </p:txBody>
      </p:sp>
    </p:spTree>
    <p:extLst>
      <p:ext uri="{BB962C8B-B14F-4D97-AF65-F5344CB8AC3E}">
        <p14:creationId xmlns:p14="http://schemas.microsoft.com/office/powerpoint/2010/main" val="88872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7037E-7 L 0.00169 -0.092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46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-0.00026 0.1604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0.01065 L 0.10013 -0.196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-9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97980" y="4180344"/>
            <a:ext cx="5969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2"/>
                </a:solidFill>
                <a:latin typeface="Bradley Hand ITC" panose="03070402050302030203" pitchFamily="66" charset="0"/>
              </a:rPr>
              <a:t>LETS PLAY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946" y="5190836"/>
            <a:ext cx="6849810" cy="158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4360" y="-170942"/>
            <a:ext cx="9601200" cy="1257300"/>
          </a:xfrm>
        </p:spPr>
        <p:txBody>
          <a:bodyPr/>
          <a:lstStyle/>
          <a:p>
            <a:r>
              <a:rPr lang="en-US" dirty="0"/>
              <a:t>Hierarchy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65095" y="5490413"/>
            <a:ext cx="2042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Man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795878" y="4482136"/>
            <a:ext cx="1127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King</a:t>
            </a:r>
            <a:r>
              <a:rPr lang="en-US" sz="2000" dirty="0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4776" y="1192405"/>
            <a:ext cx="2046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80A59B"/>
                </a:solidFill>
              </a:rPr>
              <a:t>Movement</a:t>
            </a:r>
            <a:endParaRPr lang="en-US" dirty="0">
              <a:solidFill>
                <a:srgbClr val="80A59B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2610" y="3369980"/>
            <a:ext cx="1666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AA8D66"/>
                </a:solidFill>
              </a:rPr>
              <a:t>Player</a:t>
            </a:r>
            <a:endParaRPr lang="en-US" sz="4400" dirty="0">
              <a:solidFill>
                <a:srgbClr val="AA8D66"/>
              </a:solidFill>
            </a:endParaRPr>
          </a:p>
        </p:txBody>
      </p:sp>
      <p:sp>
        <p:nvSpPr>
          <p:cNvPr id="12" name="Arrow: Bent-Up 11"/>
          <p:cNvSpPr/>
          <p:nvPr/>
        </p:nvSpPr>
        <p:spPr>
          <a:xfrm rot="5400000">
            <a:off x="-88144" y="2298656"/>
            <a:ext cx="2190278" cy="1079805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Bent-Up 12"/>
          <p:cNvSpPr/>
          <p:nvPr/>
        </p:nvSpPr>
        <p:spPr>
          <a:xfrm rot="5400000">
            <a:off x="2659052" y="3197237"/>
            <a:ext cx="1030250" cy="2668399"/>
          </a:xfrm>
          <a:prstGeom prst="bentUpArrow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/>
          <p:cNvSpPr/>
          <p:nvPr/>
        </p:nvSpPr>
        <p:spPr>
          <a:xfrm rot="5400000">
            <a:off x="6007399" y="3995543"/>
            <a:ext cx="922749" cy="3190240"/>
          </a:xfrm>
          <a:prstGeom prst="bentUpArrow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0003613" y="1229208"/>
            <a:ext cx="1159012" cy="1095944"/>
          </a:xfrm>
          <a:prstGeom prst="rect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8844601" y="2325151"/>
            <a:ext cx="1159012" cy="1078117"/>
          </a:xfrm>
          <a:prstGeom prst="rect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662888" y="1229207"/>
            <a:ext cx="1159012" cy="1078117"/>
          </a:xfrm>
          <a:prstGeom prst="rect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685589" y="3416645"/>
            <a:ext cx="1159012" cy="1078117"/>
          </a:xfrm>
          <a:prstGeom prst="rect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0003613" y="3404019"/>
            <a:ext cx="1159012" cy="1078117"/>
          </a:xfrm>
          <a:prstGeom prst="rect">
            <a:avLst/>
          </a:prstGeom>
          <a:solidFill>
            <a:srgbClr val="AA8D66"/>
          </a:solidFill>
          <a:ln>
            <a:solidFill>
              <a:srgbClr val="AA8D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8821900" y="1229207"/>
            <a:ext cx="1181713" cy="10892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0003613" y="2325151"/>
            <a:ext cx="1159012" cy="1078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8844601" y="3416645"/>
            <a:ext cx="1159012" cy="1078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662888" y="2307324"/>
            <a:ext cx="1181713" cy="1109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8797844" y="2546171"/>
            <a:ext cx="12298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Board</a:t>
            </a:r>
          </a:p>
        </p:txBody>
      </p:sp>
    </p:spTree>
    <p:extLst>
      <p:ext uri="{BB962C8B-B14F-4D97-AF65-F5344CB8AC3E}">
        <p14:creationId xmlns:p14="http://schemas.microsoft.com/office/powerpoint/2010/main" val="199436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2924989" y="-129309"/>
            <a:ext cx="9601200" cy="1257300"/>
          </a:xfrm>
        </p:spPr>
        <p:txBody>
          <a:bodyPr/>
          <a:lstStyle/>
          <a:p>
            <a:pPr algn="ctr"/>
            <a:r>
              <a:rPr lang="en-US" dirty="0"/>
              <a:t>UML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666" t="22087" r="31667" b="22425"/>
          <a:stretch/>
        </p:blipFill>
        <p:spPr>
          <a:xfrm>
            <a:off x="988291" y="1374699"/>
            <a:ext cx="10021455" cy="507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62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23327" y="-369454"/>
            <a:ext cx="9601200" cy="1257300"/>
          </a:xfrm>
        </p:spPr>
        <p:txBody>
          <a:bodyPr/>
          <a:lstStyle/>
          <a:p>
            <a:r>
              <a:rPr lang="en-US" dirty="0"/>
              <a:t>Board Class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4294967295"/>
          </p:nvPr>
        </p:nvSpPr>
        <p:spPr>
          <a:xfrm>
            <a:off x="415635" y="1394690"/>
            <a:ext cx="5209309" cy="485140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Creates board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Creates &amp; places pieces on the board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Checks for piece selected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Checks if piece is Kinged and on the right team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Calls move()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Resets game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Moves pieces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Game Over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>
                  <a:lumMod val="25000"/>
                  <a:lumOff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>
                  <a:lumMod val="25000"/>
                  <a:lumOff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30" t="5926" r="58106" b="20134"/>
          <a:stretch/>
        </p:blipFill>
        <p:spPr>
          <a:xfrm>
            <a:off x="6169891" y="980211"/>
            <a:ext cx="5043054" cy="507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7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0" y="-375227"/>
            <a:ext cx="9601200" cy="1257300"/>
          </a:xfrm>
        </p:spPr>
        <p:txBody>
          <a:bodyPr/>
          <a:lstStyle/>
          <a:p>
            <a:r>
              <a:rPr lang="en-US" dirty="0"/>
              <a:t>Movement Interface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895927" y="1218191"/>
            <a:ext cx="10446328" cy="1554162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move(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isJumping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i="1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400" i="1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jump();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08054" y="1856727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Player Class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5927" y="3113524"/>
            <a:ext cx="93217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Abstract class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Implements Movement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abstract void move(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isJumping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abstract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jump();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abstract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getTeam</a:t>
            </a: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5406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236" y="317500"/>
            <a:ext cx="9601200" cy="1257300"/>
          </a:xfrm>
        </p:spPr>
        <p:txBody>
          <a:bodyPr/>
          <a:lstStyle/>
          <a:p>
            <a:r>
              <a:rPr lang="en-US" dirty="0"/>
              <a:t>King Class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3417" y="2165928"/>
            <a:ext cx="36620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Gets X &amp; Y 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Sets new X &amp; Y potions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 Calls team color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853219" y="3175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Man Class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2908" y="2165928"/>
            <a:ext cx="37821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Calls X &amp; Y positions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Sets new X &amp; Y positions</a:t>
            </a:r>
          </a:p>
        </p:txBody>
      </p:sp>
    </p:spTree>
    <p:extLst>
      <p:ext uri="{BB962C8B-B14F-4D97-AF65-F5344CB8AC3E}">
        <p14:creationId xmlns:p14="http://schemas.microsoft.com/office/powerpoint/2010/main" val="5113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8601" y="-286956"/>
            <a:ext cx="9601200" cy="1257300"/>
          </a:xfrm>
        </p:spPr>
        <p:txBody>
          <a:bodyPr/>
          <a:lstStyle/>
          <a:p>
            <a:r>
              <a:rPr lang="en-US" dirty="0"/>
              <a:t>Polymorphism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6835" y="2049666"/>
            <a:ext cx="11673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83211" y="2097696"/>
            <a:ext cx="1149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Man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69228" y="3067192"/>
            <a:ext cx="2345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Move Method </a:t>
            </a:r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 flipH="1" flipV="1">
            <a:off x="2614142" y="2711320"/>
            <a:ext cx="2305100" cy="6174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endCxn id="5" idx="3"/>
          </p:cNvCxnSpPr>
          <p:nvPr/>
        </p:nvCxnSpPr>
        <p:spPr>
          <a:xfrm flipH="1">
            <a:off x="7414742" y="2713249"/>
            <a:ext cx="1968469" cy="615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620515" y="3636515"/>
            <a:ext cx="324293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Man is redefining Move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575280" y="4267391"/>
            <a:ext cx="3288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Move is going to be more specified</a:t>
            </a:r>
          </a:p>
        </p:txBody>
      </p:sp>
    </p:spTree>
    <p:extLst>
      <p:ext uri="{BB962C8B-B14F-4D97-AF65-F5344CB8AC3E}">
        <p14:creationId xmlns:p14="http://schemas.microsoft.com/office/powerpoint/2010/main" val="63193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lue Tan Gradient 16x9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792E8D6-7A87-418E-8C48-2723019F95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Blue-Tan Gradient presentation (widescreen)</Template>
  <TotalTime>0</TotalTime>
  <Words>306</Words>
  <Application>Microsoft Office PowerPoint</Application>
  <PresentationFormat>Widescreen</PresentationFormat>
  <Paragraphs>95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Bradley Hand ITC</vt:lpstr>
      <vt:lpstr>Courier New</vt:lpstr>
      <vt:lpstr>Franklin Gothic Medium</vt:lpstr>
      <vt:lpstr>Wingdings</vt:lpstr>
      <vt:lpstr>Blue Tan Gradient 16x9</vt:lpstr>
      <vt:lpstr>PowerPoint Presentation</vt:lpstr>
      <vt:lpstr>How To Play</vt:lpstr>
      <vt:lpstr>PowerPoint Presentation</vt:lpstr>
      <vt:lpstr>Hierarchy</vt:lpstr>
      <vt:lpstr>UML Diagram</vt:lpstr>
      <vt:lpstr>Board Class</vt:lpstr>
      <vt:lpstr>Movement Interface</vt:lpstr>
      <vt:lpstr>King Class</vt:lpstr>
      <vt:lpstr>Polymorphism </vt:lpstr>
      <vt:lpstr>Special Features</vt:lpstr>
      <vt:lpstr>Bugs</vt:lpstr>
      <vt:lpstr>Conclusion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2017-05-17T14:53:42Z</dcterms:created>
  <dcterms:modified xsi:type="dcterms:W3CDTF">2017-06-08T14:36:52Z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TC030306239991</vt:lpwstr>
  </property>
</Properties>
</file>

<file path=docProps/thumbnail.jpeg>
</file>